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63" r:id="rId6"/>
    <p:sldId id="262" r:id="rId7"/>
    <p:sldId id="261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49E0-B8CC-4489-B04A-560311A21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A0BE8-C29E-487C-8947-DF4199FA4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9AC0-F007-4422-B21D-1415D466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7542D-E9FF-4246-95AD-86AF6BDC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C7981-5D52-49B5-96BD-1140F5E55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0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3877-7F91-445C-BFE4-2EE95739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3FD00-609F-4423-8828-4F737981D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05F41-C10A-4D03-AC5D-36FF6BF4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29FA3-2BD2-4DDD-AF91-90820F49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48B14-6503-4A66-A7E1-5C25DAA1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56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AEC923-544B-4614-B8E1-DCC755FC4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69488-ED91-4163-843C-71953EC4C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D464D-B1D0-4B01-9676-842DAB0C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2D579-CF97-4218-86EE-AC4069824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60BAC-AFEE-4A88-B1EA-6ADECDA8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0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D077-B696-44E2-9190-31E8FA9E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C7F77-1E58-4DEF-ADDC-3CD0319DC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59E7F-8D37-4C86-B3B0-6F3D4881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90E16-6EF4-4194-87A9-AB3DE573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F227E-AE2E-40C9-BF02-5E4BB572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5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425F-17E9-4FDB-B876-84B58E33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FF66C-85E9-4951-9702-DD60CFA46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8C15B-3507-462D-92CE-0A09F28D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1CD1F-C7A9-418C-901C-0AFB621D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51F83-729C-4A09-906D-997CF0C2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4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3B6C-1FCB-4662-8634-28682DCC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3E1F3-1BC1-4F9B-88AF-3C094B2D9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CB559-B008-469D-B0AF-4B355EA5E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C2149-7B82-4ADF-90E9-B10934BE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1924D-DE77-479E-AAA8-60756D76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D7FF8-B5CF-4F4D-8806-B5E7C065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9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C3EB-C2B8-4196-9E31-BBC50159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94AD6-B6C6-42B1-8219-2A46B23A3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EFD2D-0B9A-4987-B7A3-92C137F2E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FC003-F0B1-4207-8410-03D18542A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AE67F-A0AD-4B02-BCDB-8262C0E3B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A3FFFC-D2F9-4CC7-BA89-EF4D6582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323DD-77DF-4087-BEDF-182C0500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A1B39-8767-4F95-9296-7BBF5B56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3136-DA61-4B37-84F7-4EA03FEA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473550-4D10-48B1-81A0-40A93316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15E7F-44E6-4F99-9BFE-8552CBA6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E13A2-C131-4192-BC6B-BF4EC118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1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47ECB-8E37-47AA-8B95-BD2B7795A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C4EDE-5BF6-432B-BBAA-E33D2DCE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4E4C-3013-47C6-A42B-52209BEC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3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F80F-EF9C-41CB-BF7C-A52652FD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D73C-FB6A-449D-996F-57B8BF75C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7571B-AF4D-4640-8591-6365BAF8D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BBBED-63AB-4149-878A-D9F74A6B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8E965-B463-4F4C-9D1B-3EA876069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771EB-A790-4C05-B73A-19807853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9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C7FF-178B-489A-B8C8-E05FAC19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811D74-1C53-4DBC-A906-85B293F34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0BF17-F8D9-4CF8-A98A-9DF5FFE03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CF68C-333B-4CEB-B787-50ECC8300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DF347-FBFD-4308-98FE-02332411B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7AF86-1307-435C-9B3C-D9330FD8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72D9A-35AB-4E27-BA81-1B875589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5D055-11D7-4E7A-854F-A78DD65A4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D9A0A-117E-423B-B565-297F47EAF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72316-A059-4C43-A38D-3BCF8BA9F23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A2042-4F3D-44F2-B518-46391C40E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E3FF4-C259-4FC9-BB7B-0D0E17655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5EB4A-A123-451F-AC33-98F21EF78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0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iagreenlawncare.com/news/when-its-really-hot-head-out-on-your-lawn/" TargetMode="External"/><Relationship Id="rId7" Type="http://schemas.openxmlformats.org/officeDocument/2006/relationships/hyperlink" Target="http://www.pngall.com/tulip-pn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fonditos3d.com/imagenes-corazones-en-las-nubes-jpg-1920x1080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ountains-1412683.sv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www.virginiagreenlawncare.com/news/when-its-really-hot-head-out-on-your-lawn/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ulip-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laska_scenery.jpe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pngall.com/tulip-png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3999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cgovphotos/5637641251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irginiagreenlawncare.com/news/when-its-really-hot-head-out-on-your-lawn/" TargetMode="Externa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55870/flat-shaded-mountains-scen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pngall.com/tulip-png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mu_and_Kashmir_National_Panthers_Party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AF26DD-392A-4BE2-B4F4-B1DD362F2EE9}"/>
              </a:ext>
            </a:extLst>
          </p:cNvPr>
          <p:cNvSpPr/>
          <p:nvPr/>
        </p:nvSpPr>
        <p:spPr>
          <a:xfrm>
            <a:off x="0" y="5564777"/>
            <a:ext cx="12192000" cy="1293223"/>
          </a:xfrm>
          <a:prstGeom prst="rect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C1A2B2-73A7-4BFE-8199-02BB664B61E6}"/>
              </a:ext>
            </a:extLst>
          </p:cNvPr>
          <p:cNvSpPr/>
          <p:nvPr/>
        </p:nvSpPr>
        <p:spPr>
          <a:xfrm>
            <a:off x="0" y="-1"/>
            <a:ext cx="12192000" cy="5564777"/>
          </a:xfrm>
          <a:prstGeom prst="rect">
            <a:avLst/>
          </a:prstGeom>
          <a:blipFill dpi="0" rotWithShape="1">
            <a:blip r:embed="rId4">
              <a:alphaModFix amt="64000"/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31842-7EBF-4674-BBEA-58EE1C0465AF}"/>
              </a:ext>
            </a:extLst>
          </p:cNvPr>
          <p:cNvSpPr/>
          <p:nvPr/>
        </p:nvSpPr>
        <p:spPr>
          <a:xfrm>
            <a:off x="5600699" y="0"/>
            <a:ext cx="6591301" cy="5564776"/>
          </a:xfrm>
          <a:prstGeom prst="rect">
            <a:avLst/>
          </a:prstGeom>
          <a:gradFill flip="none" rotWithShape="1">
            <a:gsLst>
              <a:gs pos="54000">
                <a:schemeClr val="accent3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flower&#10;&#10;Description automatically generated">
            <a:extLst>
              <a:ext uri="{FF2B5EF4-FFF2-40B4-BE49-F238E27FC236}">
                <a16:creationId xmlns:a16="http://schemas.microsoft.com/office/drawing/2014/main" id="{CB7D328D-3373-4899-8F76-4E25D7B45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739548" y="5949411"/>
            <a:ext cx="1452452" cy="908589"/>
          </a:xfrm>
          <a:prstGeom prst="rect">
            <a:avLst/>
          </a:prstGeom>
        </p:spPr>
      </p:pic>
      <p:pic>
        <p:nvPicPr>
          <p:cNvPr id="18" name="Picture 17" descr="A close up of a flower&#10;&#10;Description automatically generated">
            <a:extLst>
              <a:ext uri="{FF2B5EF4-FFF2-40B4-BE49-F238E27FC236}">
                <a16:creationId xmlns:a16="http://schemas.microsoft.com/office/drawing/2014/main" id="{5260F55D-6686-4D72-9920-4C64CC5DA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739548" y="5757093"/>
            <a:ext cx="1452452" cy="908589"/>
          </a:xfrm>
          <a:prstGeom prst="rect">
            <a:avLst/>
          </a:prstGeom>
        </p:spPr>
      </p:pic>
      <p:pic>
        <p:nvPicPr>
          <p:cNvPr id="20" name="Picture 19" descr="A close up of a flower&#10;&#10;Description automatically generated">
            <a:extLst>
              <a:ext uri="{FF2B5EF4-FFF2-40B4-BE49-F238E27FC236}">
                <a16:creationId xmlns:a16="http://schemas.microsoft.com/office/drawing/2014/main" id="{4DDA2DEE-89A9-475E-AEEC-2218D2C09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84019" y="5949411"/>
            <a:ext cx="1555529" cy="908589"/>
          </a:xfrm>
          <a:prstGeom prst="rect">
            <a:avLst/>
          </a:prstGeom>
        </p:spPr>
      </p:pic>
      <p:pic>
        <p:nvPicPr>
          <p:cNvPr id="22" name="Picture 21" descr="A close up of a flower&#10;&#10;Description automatically generated">
            <a:extLst>
              <a:ext uri="{FF2B5EF4-FFF2-40B4-BE49-F238E27FC236}">
                <a16:creationId xmlns:a16="http://schemas.microsoft.com/office/drawing/2014/main" id="{56B994B9-2BF0-45D7-8A64-C1CCA005B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90173" y="5757093"/>
            <a:ext cx="1452452" cy="908589"/>
          </a:xfrm>
          <a:prstGeom prst="rect">
            <a:avLst/>
          </a:prstGeom>
        </p:spPr>
      </p:pic>
      <p:pic>
        <p:nvPicPr>
          <p:cNvPr id="24" name="Picture 23" descr="A close up of a flower&#10;&#10;Description automatically generated">
            <a:extLst>
              <a:ext uri="{FF2B5EF4-FFF2-40B4-BE49-F238E27FC236}">
                <a16:creationId xmlns:a16="http://schemas.microsoft.com/office/drawing/2014/main" id="{69E3E750-5B37-46AF-A0C7-EFEDCA505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43737" y="5949411"/>
            <a:ext cx="1643359" cy="908589"/>
          </a:xfrm>
          <a:prstGeom prst="rect">
            <a:avLst/>
          </a:prstGeom>
        </p:spPr>
      </p:pic>
      <p:pic>
        <p:nvPicPr>
          <p:cNvPr id="25" name="Picture 24" descr="A close up of a flower&#10;&#10;Description automatically generated">
            <a:extLst>
              <a:ext uri="{FF2B5EF4-FFF2-40B4-BE49-F238E27FC236}">
                <a16:creationId xmlns:a16="http://schemas.microsoft.com/office/drawing/2014/main" id="{D7202D86-D8CC-43CB-A821-1B2E726905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834644" y="5757093"/>
            <a:ext cx="1452452" cy="908589"/>
          </a:xfrm>
          <a:prstGeom prst="rect">
            <a:avLst/>
          </a:prstGeom>
        </p:spPr>
      </p:pic>
      <p:pic>
        <p:nvPicPr>
          <p:cNvPr id="26" name="Picture 25" descr="A close up of a flower&#10;&#10;Description automatically generated">
            <a:extLst>
              <a:ext uri="{FF2B5EF4-FFF2-40B4-BE49-F238E27FC236}">
                <a16:creationId xmlns:a16="http://schemas.microsoft.com/office/drawing/2014/main" id="{E5DAB58B-211E-4D5B-B479-3ABB9185F4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82192" y="5949411"/>
            <a:ext cx="1452452" cy="908589"/>
          </a:xfrm>
          <a:prstGeom prst="rect">
            <a:avLst/>
          </a:prstGeom>
        </p:spPr>
      </p:pic>
      <p:pic>
        <p:nvPicPr>
          <p:cNvPr id="27" name="Picture 26" descr="A close up of a flower&#10;&#10;Description automatically generated">
            <a:extLst>
              <a:ext uri="{FF2B5EF4-FFF2-40B4-BE49-F238E27FC236}">
                <a16:creationId xmlns:a16="http://schemas.microsoft.com/office/drawing/2014/main" id="{E483955C-C6AF-4A25-ADC9-8E849B9A9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85269" y="5757093"/>
            <a:ext cx="1452452" cy="908589"/>
          </a:xfrm>
          <a:prstGeom prst="rect">
            <a:avLst/>
          </a:prstGeom>
        </p:spPr>
      </p:pic>
      <p:pic>
        <p:nvPicPr>
          <p:cNvPr id="28" name="Picture 27" descr="A close up of a flower&#10;&#10;Description automatically generated">
            <a:extLst>
              <a:ext uri="{FF2B5EF4-FFF2-40B4-BE49-F238E27FC236}">
                <a16:creationId xmlns:a16="http://schemas.microsoft.com/office/drawing/2014/main" id="{8222D454-31D1-45D1-8440-6AFD0D8A0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29739" y="5977713"/>
            <a:ext cx="1643359" cy="908589"/>
          </a:xfrm>
          <a:prstGeom prst="rect">
            <a:avLst/>
          </a:prstGeom>
        </p:spPr>
      </p:pic>
      <p:pic>
        <p:nvPicPr>
          <p:cNvPr id="29" name="Picture 28" descr="A close up of a flower&#10;&#10;Description automatically generated">
            <a:extLst>
              <a:ext uri="{FF2B5EF4-FFF2-40B4-BE49-F238E27FC236}">
                <a16:creationId xmlns:a16="http://schemas.microsoft.com/office/drawing/2014/main" id="{D625ADB7-397E-40E3-80A3-11D394DF8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29740" y="5785395"/>
            <a:ext cx="1452452" cy="908589"/>
          </a:xfrm>
          <a:prstGeom prst="rect">
            <a:avLst/>
          </a:prstGeom>
        </p:spPr>
      </p:pic>
      <p:pic>
        <p:nvPicPr>
          <p:cNvPr id="30" name="Picture 29" descr="A close up of a flower&#10;&#10;Description automatically generated">
            <a:extLst>
              <a:ext uri="{FF2B5EF4-FFF2-40B4-BE49-F238E27FC236}">
                <a16:creationId xmlns:a16="http://schemas.microsoft.com/office/drawing/2014/main" id="{4268271E-70A4-4D8E-A8F8-09B820B7F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477288" y="5977713"/>
            <a:ext cx="1452452" cy="908589"/>
          </a:xfrm>
          <a:prstGeom prst="rect">
            <a:avLst/>
          </a:prstGeom>
        </p:spPr>
      </p:pic>
      <p:pic>
        <p:nvPicPr>
          <p:cNvPr id="31" name="Picture 30" descr="A close up of a flower&#10;&#10;Description automatically generated">
            <a:extLst>
              <a:ext uri="{FF2B5EF4-FFF2-40B4-BE49-F238E27FC236}">
                <a16:creationId xmlns:a16="http://schemas.microsoft.com/office/drawing/2014/main" id="{05987DC3-8D3E-4517-9BDB-CECBB6DA5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148123" y="5785395"/>
            <a:ext cx="1884694" cy="908589"/>
          </a:xfrm>
          <a:prstGeom prst="rect">
            <a:avLst/>
          </a:prstGeom>
        </p:spPr>
      </p:pic>
      <p:pic>
        <p:nvPicPr>
          <p:cNvPr id="32" name="Picture 31" descr="A close up of a flower&#10;&#10;Description automatically generated">
            <a:extLst>
              <a:ext uri="{FF2B5EF4-FFF2-40B4-BE49-F238E27FC236}">
                <a16:creationId xmlns:a16="http://schemas.microsoft.com/office/drawing/2014/main" id="{2FF5EA43-29E7-415C-B093-D8B9FCFB8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04764" y="5948685"/>
            <a:ext cx="1746436" cy="908589"/>
          </a:xfrm>
          <a:prstGeom prst="rect">
            <a:avLst/>
          </a:prstGeom>
        </p:spPr>
      </p:pic>
      <p:pic>
        <p:nvPicPr>
          <p:cNvPr id="33" name="Picture 32" descr="A close up of a flower&#10;&#10;Description automatically generated">
            <a:extLst>
              <a:ext uri="{FF2B5EF4-FFF2-40B4-BE49-F238E27FC236}">
                <a16:creationId xmlns:a16="http://schemas.microsoft.com/office/drawing/2014/main" id="{B24CB629-AA62-4B9E-84A9-8322DF6AE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04764" y="5756367"/>
            <a:ext cx="1746436" cy="908589"/>
          </a:xfrm>
          <a:prstGeom prst="rect">
            <a:avLst/>
          </a:prstGeom>
        </p:spPr>
      </p:pic>
      <p:pic>
        <p:nvPicPr>
          <p:cNvPr id="34" name="Picture 33" descr="A close up of a flower&#10;&#10;Description automatically generated">
            <a:extLst>
              <a:ext uri="{FF2B5EF4-FFF2-40B4-BE49-F238E27FC236}">
                <a16:creationId xmlns:a16="http://schemas.microsoft.com/office/drawing/2014/main" id="{B6546B91-E6E3-40D1-9A84-ACA7C701A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312" y="5948685"/>
            <a:ext cx="1746436" cy="908589"/>
          </a:xfrm>
          <a:prstGeom prst="rect">
            <a:avLst/>
          </a:prstGeom>
        </p:spPr>
      </p:pic>
      <p:pic>
        <p:nvPicPr>
          <p:cNvPr id="35" name="Picture 34" descr="A close up of a flower&#10;&#10;Description automatically generated">
            <a:extLst>
              <a:ext uri="{FF2B5EF4-FFF2-40B4-BE49-F238E27FC236}">
                <a16:creationId xmlns:a16="http://schemas.microsoft.com/office/drawing/2014/main" id="{94F7D272-A49C-41DF-837F-0C6786078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5389" y="5756367"/>
            <a:ext cx="1746436" cy="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unset over a snow covered mountain&#10;&#10;Description automatically generated">
            <a:extLst>
              <a:ext uri="{FF2B5EF4-FFF2-40B4-BE49-F238E27FC236}">
                <a16:creationId xmlns:a16="http://schemas.microsoft.com/office/drawing/2014/main" id="{51BAFE77-2EEF-42C3-A07F-D73D99FBD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131842-7EBF-4674-BBEA-58EE1C0465AF}"/>
              </a:ext>
            </a:extLst>
          </p:cNvPr>
          <p:cNvSpPr/>
          <p:nvPr/>
        </p:nvSpPr>
        <p:spPr>
          <a:xfrm>
            <a:off x="5600699" y="0"/>
            <a:ext cx="6591301" cy="5564776"/>
          </a:xfrm>
          <a:prstGeom prst="rect">
            <a:avLst/>
          </a:prstGeom>
          <a:gradFill flip="none" rotWithShape="1">
            <a:gsLst>
              <a:gs pos="54000">
                <a:schemeClr val="accent3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CE6313-A219-40B6-9867-A8CD15FEE772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blipFill dpi="0" rotWithShape="1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31935B-EC1A-4EA2-B650-0E28607C0045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tar&#10;&#10;Description automatically generated">
            <a:extLst>
              <a:ext uri="{FF2B5EF4-FFF2-40B4-BE49-F238E27FC236}">
                <a16:creationId xmlns:a16="http://schemas.microsoft.com/office/drawing/2014/main" id="{8E56182B-58D2-4C12-A72E-6E3D3F950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589" y="5521233"/>
            <a:ext cx="1681411" cy="16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5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 descr="Heart">
            <a:extLst>
              <a:ext uri="{FF2B5EF4-FFF2-40B4-BE49-F238E27FC236}">
                <a16:creationId xmlns:a16="http://schemas.microsoft.com/office/drawing/2014/main" id="{7B2C432E-FB36-49ED-B78E-BBE16CB9CDAA}"/>
              </a:ext>
            </a:extLst>
          </p:cNvPr>
          <p:cNvSpPr/>
          <p:nvPr/>
        </p:nvSpPr>
        <p:spPr>
          <a:xfrm>
            <a:off x="-6164" y="0"/>
            <a:ext cx="12192000" cy="6858000"/>
          </a:xfrm>
          <a:custGeom>
            <a:avLst/>
            <a:gdLst>
              <a:gd name="connsiteX0" fmla="*/ 4483051 w 12192000"/>
              <a:gd name="connsiteY0" fmla="*/ 1692344 h 6858000"/>
              <a:gd name="connsiteX1" fmla="*/ 3203119 w 12192000"/>
              <a:gd name="connsiteY1" fmla="*/ 3058704 h 6858000"/>
              <a:gd name="connsiteX2" fmla="*/ 5871027 w 12192000"/>
              <a:gd name="connsiteY2" fmla="*/ 6746693 h 6858000"/>
              <a:gd name="connsiteX3" fmla="*/ 8538933 w 12192000"/>
              <a:gd name="connsiteY3" fmla="*/ 3058704 h 6858000"/>
              <a:gd name="connsiteX4" fmla="*/ 5871027 w 12192000"/>
              <a:gd name="connsiteY4" fmla="*/ 2744833 h 6858000"/>
              <a:gd name="connsiteX5" fmla="*/ 4483051 w 12192000"/>
              <a:gd name="connsiteY5" fmla="*/ 1692344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4483051" y="1692344"/>
                </a:moveTo>
                <a:cubicBezTo>
                  <a:pt x="3795107" y="1726513"/>
                  <a:pt x="3203119" y="2406440"/>
                  <a:pt x="3203119" y="3058704"/>
                </a:cubicBezTo>
                <a:cubicBezTo>
                  <a:pt x="3203119" y="4706529"/>
                  <a:pt x="5871027" y="6746693"/>
                  <a:pt x="5871027" y="6746693"/>
                </a:cubicBezTo>
                <a:cubicBezTo>
                  <a:pt x="5871027" y="6746693"/>
                  <a:pt x="8538933" y="4706529"/>
                  <a:pt x="8538933" y="3058704"/>
                </a:cubicBezTo>
                <a:cubicBezTo>
                  <a:pt x="8538933" y="1960154"/>
                  <a:pt x="6859721" y="783136"/>
                  <a:pt x="5871027" y="2744833"/>
                </a:cubicBezTo>
                <a:cubicBezTo>
                  <a:pt x="5469369" y="1947894"/>
                  <a:pt x="4953749" y="1668965"/>
                  <a:pt x="4483051" y="16923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78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5D419D03-237A-408F-AD22-B6D51C490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9548" y="5949411"/>
            <a:ext cx="1452452" cy="908589"/>
          </a:xfrm>
          <a:prstGeom prst="rect">
            <a:avLst/>
          </a:prstGeom>
        </p:spPr>
      </p:pic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1DEA9393-099E-4D01-8CA6-94D7CC8EA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9548" y="5757093"/>
            <a:ext cx="1452452" cy="908589"/>
          </a:xfrm>
          <a:prstGeom prst="rect">
            <a:avLst/>
          </a:prstGeom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FB6CDAA4-75D2-4B3D-A152-096354C5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84019" y="5949411"/>
            <a:ext cx="1555529" cy="908589"/>
          </a:xfrm>
          <a:prstGeom prst="rect">
            <a:avLst/>
          </a:prstGeom>
        </p:spPr>
      </p:pic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12819859-E172-4E92-ADD5-C7DDF1326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90173" y="5757093"/>
            <a:ext cx="1452452" cy="908589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9EB3BCE0-59BB-4F5F-A05B-E6E19C952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43737" y="5949411"/>
            <a:ext cx="1643359" cy="908589"/>
          </a:xfrm>
          <a:prstGeom prst="rect">
            <a:avLst/>
          </a:prstGeom>
        </p:spPr>
      </p:pic>
      <p:pic>
        <p:nvPicPr>
          <p:cNvPr id="10" name="Picture 9" descr="A close up of a flower&#10;&#10;Description automatically generated">
            <a:extLst>
              <a:ext uri="{FF2B5EF4-FFF2-40B4-BE49-F238E27FC236}">
                <a16:creationId xmlns:a16="http://schemas.microsoft.com/office/drawing/2014/main" id="{246D2600-F1E4-4331-AFC4-8817EE3FA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34644" y="5757093"/>
            <a:ext cx="1452452" cy="908589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578BE3D0-3B14-495F-B8C8-56D783411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2192" y="5949411"/>
            <a:ext cx="1452452" cy="908589"/>
          </a:xfrm>
          <a:prstGeom prst="rect">
            <a:avLst/>
          </a:prstGeom>
        </p:spPr>
      </p:pic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A8F7F410-5D4E-4A0C-94EE-122D2D9C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85269" y="5757093"/>
            <a:ext cx="1452452" cy="908589"/>
          </a:xfrm>
          <a:prstGeom prst="rect">
            <a:avLst/>
          </a:prstGeom>
        </p:spPr>
      </p:pic>
      <p:pic>
        <p:nvPicPr>
          <p:cNvPr id="14" name="Picture 13" descr="A close up of a flower&#10;&#10;Description automatically generated">
            <a:extLst>
              <a:ext uri="{FF2B5EF4-FFF2-40B4-BE49-F238E27FC236}">
                <a16:creationId xmlns:a16="http://schemas.microsoft.com/office/drawing/2014/main" id="{159F654A-F193-4785-A094-CC235E03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29740" y="5785395"/>
            <a:ext cx="1452452" cy="908589"/>
          </a:xfrm>
          <a:prstGeom prst="rect">
            <a:avLst/>
          </a:prstGeom>
        </p:spPr>
      </p:pic>
      <p:pic>
        <p:nvPicPr>
          <p:cNvPr id="15" name="Picture 14" descr="A close up of a flower&#10;&#10;Description automatically generated">
            <a:extLst>
              <a:ext uri="{FF2B5EF4-FFF2-40B4-BE49-F238E27FC236}">
                <a16:creationId xmlns:a16="http://schemas.microsoft.com/office/drawing/2014/main" id="{824659D1-2738-4E3B-AB00-28EB84BAA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0293" y="5977713"/>
            <a:ext cx="1869447" cy="908589"/>
          </a:xfrm>
          <a:prstGeom prst="rect">
            <a:avLst/>
          </a:prstGeom>
        </p:spPr>
      </p:pic>
      <p:pic>
        <p:nvPicPr>
          <p:cNvPr id="16" name="Picture 15" descr="A close up of a flower&#10;&#10;Description automatically generated">
            <a:extLst>
              <a:ext uri="{FF2B5EF4-FFF2-40B4-BE49-F238E27FC236}">
                <a16:creationId xmlns:a16="http://schemas.microsoft.com/office/drawing/2014/main" id="{07D530A4-7D42-4DA9-AC1C-EECE298A1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48123" y="5785395"/>
            <a:ext cx="1884694" cy="908589"/>
          </a:xfrm>
          <a:prstGeom prst="rect">
            <a:avLst/>
          </a:prstGeom>
        </p:spPr>
      </p:pic>
      <p:pic>
        <p:nvPicPr>
          <p:cNvPr id="17" name="Picture 16" descr="A close up of a flower&#10;&#10;Description automatically generated">
            <a:extLst>
              <a:ext uri="{FF2B5EF4-FFF2-40B4-BE49-F238E27FC236}">
                <a16:creationId xmlns:a16="http://schemas.microsoft.com/office/drawing/2014/main" id="{574D5DBF-FC67-4635-99F0-CEFFC05B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04764" y="5948685"/>
            <a:ext cx="1746436" cy="908589"/>
          </a:xfrm>
          <a:prstGeom prst="rect">
            <a:avLst/>
          </a:prstGeom>
        </p:spPr>
      </p:pic>
      <p:pic>
        <p:nvPicPr>
          <p:cNvPr id="18" name="Picture 17" descr="A close up of a flower&#10;&#10;Description automatically generated">
            <a:extLst>
              <a:ext uri="{FF2B5EF4-FFF2-40B4-BE49-F238E27FC236}">
                <a16:creationId xmlns:a16="http://schemas.microsoft.com/office/drawing/2014/main" id="{1D5C6BA0-D1F2-4EE2-A736-670ADFBFD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04764" y="5756367"/>
            <a:ext cx="1746436" cy="908589"/>
          </a:xfrm>
          <a:prstGeom prst="rect">
            <a:avLst/>
          </a:prstGeom>
        </p:spPr>
      </p:pic>
      <p:pic>
        <p:nvPicPr>
          <p:cNvPr id="19" name="Picture 18" descr="A close up of a flower&#10;&#10;Description automatically generated">
            <a:extLst>
              <a:ext uri="{FF2B5EF4-FFF2-40B4-BE49-F238E27FC236}">
                <a16:creationId xmlns:a16="http://schemas.microsoft.com/office/drawing/2014/main" id="{C31A528F-BA53-4F5D-8C4B-B840FAF95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312" y="5948685"/>
            <a:ext cx="1746436" cy="908589"/>
          </a:xfrm>
          <a:prstGeom prst="rect">
            <a:avLst/>
          </a:prstGeom>
        </p:spPr>
      </p:pic>
      <p:pic>
        <p:nvPicPr>
          <p:cNvPr id="20" name="Picture 19" descr="A close up of a flower&#10;&#10;Description automatically generated">
            <a:extLst>
              <a:ext uri="{FF2B5EF4-FFF2-40B4-BE49-F238E27FC236}">
                <a16:creationId xmlns:a16="http://schemas.microsoft.com/office/drawing/2014/main" id="{14238710-D372-4ABC-9DA8-160F7F0D6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5389" y="5756367"/>
            <a:ext cx="1746436" cy="908589"/>
          </a:xfrm>
          <a:prstGeom prst="rect">
            <a:avLst/>
          </a:prstGeom>
        </p:spPr>
      </p:pic>
      <p:pic>
        <p:nvPicPr>
          <p:cNvPr id="13" name="Picture 12" descr="A close up of a flower&#10;&#10;Description automatically generated">
            <a:extLst>
              <a:ext uri="{FF2B5EF4-FFF2-40B4-BE49-F238E27FC236}">
                <a16:creationId xmlns:a16="http://schemas.microsoft.com/office/drawing/2014/main" id="{3F5917FC-555D-4769-B945-E7F97B29C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06729" y="5977713"/>
            <a:ext cx="1766369" cy="9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6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E96499B5-E6C4-476B-B5AD-93DFB27C2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3134"/>
            <a:ext cx="12192000" cy="6871134"/>
          </a:xfrm>
          <a:prstGeom prst="rect">
            <a:avLst/>
          </a:prstGeom>
        </p:spPr>
      </p:pic>
      <p:pic>
        <p:nvPicPr>
          <p:cNvPr id="84" name="Picture 83" descr="A close up of a flower&#10;&#10;Description automatically generated">
            <a:extLst>
              <a:ext uri="{FF2B5EF4-FFF2-40B4-BE49-F238E27FC236}">
                <a16:creationId xmlns:a16="http://schemas.microsoft.com/office/drawing/2014/main" id="{BE9493DD-8A11-4D3A-A208-CFEBB07EA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39548" y="5949411"/>
            <a:ext cx="1452452" cy="908589"/>
          </a:xfrm>
          <a:prstGeom prst="rect">
            <a:avLst/>
          </a:prstGeom>
        </p:spPr>
      </p:pic>
      <p:pic>
        <p:nvPicPr>
          <p:cNvPr id="85" name="Picture 84" descr="A close up of a flower&#10;&#10;Description automatically generated">
            <a:extLst>
              <a:ext uri="{FF2B5EF4-FFF2-40B4-BE49-F238E27FC236}">
                <a16:creationId xmlns:a16="http://schemas.microsoft.com/office/drawing/2014/main" id="{4109BD5A-6C89-48C5-8C85-EDCC5A57B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99747" y="5764355"/>
            <a:ext cx="1452452" cy="1081858"/>
          </a:xfrm>
          <a:prstGeom prst="rect">
            <a:avLst/>
          </a:prstGeom>
        </p:spPr>
      </p:pic>
      <p:pic>
        <p:nvPicPr>
          <p:cNvPr id="86" name="Picture 85" descr="A close up of a flower&#10;&#10;Description automatically generated">
            <a:extLst>
              <a:ext uri="{FF2B5EF4-FFF2-40B4-BE49-F238E27FC236}">
                <a16:creationId xmlns:a16="http://schemas.microsoft.com/office/drawing/2014/main" id="{C774368E-1611-44E2-8E2C-DA63468E0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84019" y="5949411"/>
            <a:ext cx="1555529" cy="908589"/>
          </a:xfrm>
          <a:prstGeom prst="rect">
            <a:avLst/>
          </a:prstGeom>
        </p:spPr>
      </p:pic>
      <p:pic>
        <p:nvPicPr>
          <p:cNvPr id="87" name="Picture 86" descr="A close up of a flower&#10;&#10;Description automatically generated">
            <a:extLst>
              <a:ext uri="{FF2B5EF4-FFF2-40B4-BE49-F238E27FC236}">
                <a16:creationId xmlns:a16="http://schemas.microsoft.com/office/drawing/2014/main" id="{D4D289D6-7203-4C9E-A05F-060B24E8C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680330" y="5764354"/>
            <a:ext cx="1452452" cy="1081858"/>
          </a:xfrm>
          <a:prstGeom prst="rect">
            <a:avLst/>
          </a:prstGeom>
        </p:spPr>
      </p:pic>
      <p:pic>
        <p:nvPicPr>
          <p:cNvPr id="88" name="Picture 87" descr="A close up of a flower&#10;&#10;Description automatically generated">
            <a:extLst>
              <a:ext uri="{FF2B5EF4-FFF2-40B4-BE49-F238E27FC236}">
                <a16:creationId xmlns:a16="http://schemas.microsoft.com/office/drawing/2014/main" id="{1E7719C4-B0B3-46C7-8B04-AAF91528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43737" y="5949411"/>
            <a:ext cx="1643359" cy="908589"/>
          </a:xfrm>
          <a:prstGeom prst="rect">
            <a:avLst/>
          </a:prstGeom>
        </p:spPr>
      </p:pic>
      <p:pic>
        <p:nvPicPr>
          <p:cNvPr id="89" name="Picture 88" descr="A close up of a flower&#10;&#10;Description automatically generated">
            <a:extLst>
              <a:ext uri="{FF2B5EF4-FFF2-40B4-BE49-F238E27FC236}">
                <a16:creationId xmlns:a16="http://schemas.microsoft.com/office/drawing/2014/main" id="{3820EE29-A29A-4D9E-83BC-38DFF5584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40798" y="5764355"/>
            <a:ext cx="1452452" cy="1081858"/>
          </a:xfrm>
          <a:prstGeom prst="rect">
            <a:avLst/>
          </a:prstGeom>
        </p:spPr>
      </p:pic>
      <p:pic>
        <p:nvPicPr>
          <p:cNvPr id="90" name="Picture 89" descr="A close up of a flower&#10;&#10;Description automatically generated">
            <a:extLst>
              <a:ext uri="{FF2B5EF4-FFF2-40B4-BE49-F238E27FC236}">
                <a16:creationId xmlns:a16="http://schemas.microsoft.com/office/drawing/2014/main" id="{C864460E-AB98-44B0-B1C3-859909559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82192" y="5949411"/>
            <a:ext cx="1452452" cy="908589"/>
          </a:xfrm>
          <a:prstGeom prst="rect">
            <a:avLst/>
          </a:prstGeom>
        </p:spPr>
      </p:pic>
      <p:pic>
        <p:nvPicPr>
          <p:cNvPr id="91" name="Picture 90" descr="A close up of a flower&#10;&#10;Description automatically generated">
            <a:extLst>
              <a:ext uri="{FF2B5EF4-FFF2-40B4-BE49-F238E27FC236}">
                <a16:creationId xmlns:a16="http://schemas.microsoft.com/office/drawing/2014/main" id="{5BBBD11C-5A44-4A50-BBDE-95EB2D667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21993" y="5764354"/>
            <a:ext cx="1452452" cy="1092194"/>
          </a:xfrm>
          <a:prstGeom prst="rect">
            <a:avLst/>
          </a:prstGeom>
        </p:spPr>
      </p:pic>
      <p:pic>
        <p:nvPicPr>
          <p:cNvPr id="92" name="Picture 91" descr="A close up of a flower&#10;&#10;Description automatically generated">
            <a:extLst>
              <a:ext uri="{FF2B5EF4-FFF2-40B4-BE49-F238E27FC236}">
                <a16:creationId xmlns:a16="http://schemas.microsoft.com/office/drawing/2014/main" id="{A9DE54C3-C982-4F90-B9D2-C0A5860FA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8634" y="5949411"/>
            <a:ext cx="1643359" cy="908589"/>
          </a:xfrm>
          <a:prstGeom prst="rect">
            <a:avLst/>
          </a:prstGeom>
        </p:spPr>
      </p:pic>
      <p:pic>
        <p:nvPicPr>
          <p:cNvPr id="93" name="Picture 92" descr="A close up of a flower&#10;&#10;Description automatically generated">
            <a:extLst>
              <a:ext uri="{FF2B5EF4-FFF2-40B4-BE49-F238E27FC236}">
                <a16:creationId xmlns:a16="http://schemas.microsoft.com/office/drawing/2014/main" id="{55E26C76-BC00-48B6-9DF3-36A9E0187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71825" y="5937623"/>
            <a:ext cx="1452452" cy="908589"/>
          </a:xfrm>
          <a:prstGeom prst="rect">
            <a:avLst/>
          </a:prstGeom>
        </p:spPr>
      </p:pic>
      <p:pic>
        <p:nvPicPr>
          <p:cNvPr id="94" name="Picture 93" descr="A close up of a flower&#10;&#10;Description automatically generated">
            <a:extLst>
              <a:ext uri="{FF2B5EF4-FFF2-40B4-BE49-F238E27FC236}">
                <a16:creationId xmlns:a16="http://schemas.microsoft.com/office/drawing/2014/main" id="{2A481605-8A8B-453C-B8BD-DCB6FCF16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7288" y="5977713"/>
            <a:ext cx="1452452" cy="908589"/>
          </a:xfrm>
          <a:prstGeom prst="rect">
            <a:avLst/>
          </a:prstGeom>
        </p:spPr>
      </p:pic>
      <p:pic>
        <p:nvPicPr>
          <p:cNvPr id="95" name="Picture 94" descr="A close up of a flower&#10;&#10;Description automatically generated">
            <a:extLst>
              <a:ext uri="{FF2B5EF4-FFF2-40B4-BE49-F238E27FC236}">
                <a16:creationId xmlns:a16="http://schemas.microsoft.com/office/drawing/2014/main" id="{83D951A9-8429-407A-8F24-B8EE93E91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98498" y="5756367"/>
            <a:ext cx="1884694" cy="1092195"/>
          </a:xfrm>
          <a:prstGeom prst="rect">
            <a:avLst/>
          </a:prstGeom>
        </p:spPr>
      </p:pic>
      <p:pic>
        <p:nvPicPr>
          <p:cNvPr id="96" name="Picture 95" descr="A close up of a flower&#10;&#10;Description automatically generated">
            <a:extLst>
              <a:ext uri="{FF2B5EF4-FFF2-40B4-BE49-F238E27FC236}">
                <a16:creationId xmlns:a16="http://schemas.microsoft.com/office/drawing/2014/main" id="{C951DCB8-482A-4148-A0E8-070DC12C9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04764" y="5948685"/>
            <a:ext cx="1746436" cy="908589"/>
          </a:xfrm>
          <a:prstGeom prst="rect">
            <a:avLst/>
          </a:prstGeom>
        </p:spPr>
      </p:pic>
      <p:pic>
        <p:nvPicPr>
          <p:cNvPr id="97" name="Picture 96" descr="A close up of a flower&#10;&#10;Description automatically generated">
            <a:extLst>
              <a:ext uri="{FF2B5EF4-FFF2-40B4-BE49-F238E27FC236}">
                <a16:creationId xmlns:a16="http://schemas.microsoft.com/office/drawing/2014/main" id="{9D4CC551-4183-4406-907F-501731D1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74766" y="5947959"/>
            <a:ext cx="1746436" cy="908589"/>
          </a:xfrm>
          <a:prstGeom prst="rect">
            <a:avLst/>
          </a:prstGeom>
        </p:spPr>
      </p:pic>
      <p:pic>
        <p:nvPicPr>
          <p:cNvPr id="98" name="Picture 97" descr="A close up of a flower&#10;&#10;Description automatically generated">
            <a:extLst>
              <a:ext uri="{FF2B5EF4-FFF2-40B4-BE49-F238E27FC236}">
                <a16:creationId xmlns:a16="http://schemas.microsoft.com/office/drawing/2014/main" id="{6E8736D5-8B5D-4A9D-B95E-507F2730D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312" y="5948685"/>
            <a:ext cx="1746436" cy="908589"/>
          </a:xfrm>
          <a:prstGeom prst="rect">
            <a:avLst/>
          </a:prstGeom>
        </p:spPr>
      </p:pic>
      <p:pic>
        <p:nvPicPr>
          <p:cNvPr id="99" name="Picture 98" descr="A close up of a flower&#10;&#10;Description automatically generated">
            <a:extLst>
              <a:ext uri="{FF2B5EF4-FFF2-40B4-BE49-F238E27FC236}">
                <a16:creationId xmlns:a16="http://schemas.microsoft.com/office/drawing/2014/main" id="{52C578CD-1405-40E5-BA93-8DF8E0C17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60303" y="5764354"/>
            <a:ext cx="1746436" cy="10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15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ky, standing, man, player&#10;&#10;Description automatically generated">
            <a:extLst>
              <a:ext uri="{FF2B5EF4-FFF2-40B4-BE49-F238E27FC236}">
                <a16:creationId xmlns:a16="http://schemas.microsoft.com/office/drawing/2014/main" id="{EF7AE019-9F32-476A-B685-1F0E2940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0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24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green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88E9D4A7-11B1-4237-924B-01D41B59B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94" y="-1"/>
            <a:ext cx="12190506" cy="588627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9EB24FC-77CA-4B9F-81F0-ACBF636496AA}"/>
              </a:ext>
            </a:extLst>
          </p:cNvPr>
          <p:cNvSpPr/>
          <p:nvPr/>
        </p:nvSpPr>
        <p:spPr>
          <a:xfrm>
            <a:off x="0" y="5413829"/>
            <a:ext cx="12192000" cy="1444171"/>
          </a:xfrm>
          <a:prstGeom prst="rect">
            <a:avLst/>
          </a:prstGeom>
          <a:blipFill dpi="0" rotWithShape="1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905E5-4C80-4B09-B00E-CFE32EB817EA}"/>
              </a:ext>
            </a:extLst>
          </p:cNvPr>
          <p:cNvSpPr/>
          <p:nvPr/>
        </p:nvSpPr>
        <p:spPr>
          <a:xfrm>
            <a:off x="0" y="5413829"/>
            <a:ext cx="12192000" cy="1444171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7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ADC5B231-D244-4707-80F4-9822771E4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204956" cy="6886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756332-4738-4E59-9626-159D97C98BB5}"/>
              </a:ext>
            </a:extLst>
          </p:cNvPr>
          <p:cNvSpPr/>
          <p:nvPr/>
        </p:nvSpPr>
        <p:spPr>
          <a:xfrm>
            <a:off x="0" y="0"/>
            <a:ext cx="12192000" cy="6886302"/>
          </a:xfrm>
          <a:prstGeom prst="rect">
            <a:avLst/>
          </a:pr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02DE11-AA66-4653-9094-B63D9651C559}"/>
              </a:ext>
            </a:extLst>
          </p:cNvPr>
          <p:cNvGrpSpPr/>
          <p:nvPr/>
        </p:nvGrpSpPr>
        <p:grpSpPr>
          <a:xfrm>
            <a:off x="3805989" y="2322286"/>
            <a:ext cx="4383616" cy="4109721"/>
            <a:chOff x="3308977" y="1729879"/>
            <a:chExt cx="5294941" cy="4964105"/>
          </a:xfrm>
        </p:grpSpPr>
        <p:sp>
          <p:nvSpPr>
            <p:cNvPr id="4" name="Graphic 2" descr="Heart">
              <a:extLst>
                <a:ext uri="{FF2B5EF4-FFF2-40B4-BE49-F238E27FC236}">
                  <a16:creationId xmlns:a16="http://schemas.microsoft.com/office/drawing/2014/main" id="{A18A10C2-A6FC-422C-9EEE-0C65DEA254A8}"/>
                </a:ext>
              </a:extLst>
            </p:cNvPr>
            <p:cNvSpPr/>
            <p:nvPr/>
          </p:nvSpPr>
          <p:spPr>
            <a:xfrm>
              <a:off x="3308977" y="1729879"/>
              <a:ext cx="5294941" cy="496410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  <a:effectLst>
              <a:outerShdw blurRad="50800" dist="38100" dir="18900000" sx="103000" sy="103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2" descr="Heart">
              <a:extLst>
                <a:ext uri="{FF2B5EF4-FFF2-40B4-BE49-F238E27FC236}">
                  <a16:creationId xmlns:a16="http://schemas.microsoft.com/office/drawing/2014/main" id="{2FBA2D3C-0949-40D0-9F4A-4900799A7564}"/>
                </a:ext>
              </a:extLst>
            </p:cNvPr>
            <p:cNvSpPr/>
            <p:nvPr/>
          </p:nvSpPr>
          <p:spPr>
            <a:xfrm>
              <a:off x="3575859" y="1978433"/>
              <a:ext cx="4772099" cy="4460467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508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3" name="Picture 32" descr="A close up of a flower&#10;&#10;Description automatically generated">
            <a:extLst>
              <a:ext uri="{FF2B5EF4-FFF2-40B4-BE49-F238E27FC236}">
                <a16:creationId xmlns:a16="http://schemas.microsoft.com/office/drawing/2014/main" id="{E10B156B-4E18-470F-9A54-3E1596BBC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39548" y="5949411"/>
            <a:ext cx="1452452" cy="908589"/>
          </a:xfrm>
          <a:prstGeom prst="rect">
            <a:avLst/>
          </a:prstGeom>
        </p:spPr>
      </p:pic>
      <p:pic>
        <p:nvPicPr>
          <p:cNvPr id="34" name="Picture 33" descr="A close up of a flower&#10;&#10;Description automatically generated">
            <a:extLst>
              <a:ext uri="{FF2B5EF4-FFF2-40B4-BE49-F238E27FC236}">
                <a16:creationId xmlns:a16="http://schemas.microsoft.com/office/drawing/2014/main" id="{9096D92F-914D-4418-B513-212901FE8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99747" y="5764355"/>
            <a:ext cx="1452452" cy="1081858"/>
          </a:xfrm>
          <a:prstGeom prst="rect">
            <a:avLst/>
          </a:prstGeom>
        </p:spPr>
      </p:pic>
      <p:pic>
        <p:nvPicPr>
          <p:cNvPr id="35" name="Picture 34" descr="A close up of a flower&#10;&#10;Description automatically generated">
            <a:extLst>
              <a:ext uri="{FF2B5EF4-FFF2-40B4-BE49-F238E27FC236}">
                <a16:creationId xmlns:a16="http://schemas.microsoft.com/office/drawing/2014/main" id="{E33F2763-78D3-40E5-8AA1-944A5CF75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84019" y="5949411"/>
            <a:ext cx="1555529" cy="908589"/>
          </a:xfrm>
          <a:prstGeom prst="rect">
            <a:avLst/>
          </a:prstGeom>
        </p:spPr>
      </p:pic>
      <p:pic>
        <p:nvPicPr>
          <p:cNvPr id="37" name="Picture 36" descr="A close up of a flower&#10;&#10;Description automatically generated">
            <a:extLst>
              <a:ext uri="{FF2B5EF4-FFF2-40B4-BE49-F238E27FC236}">
                <a16:creationId xmlns:a16="http://schemas.microsoft.com/office/drawing/2014/main" id="{025C315F-EFF0-4D63-A788-E1FC3077E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680330" y="5764354"/>
            <a:ext cx="1452452" cy="1081858"/>
          </a:xfrm>
          <a:prstGeom prst="rect">
            <a:avLst/>
          </a:prstGeom>
        </p:spPr>
      </p:pic>
      <p:pic>
        <p:nvPicPr>
          <p:cNvPr id="38" name="Picture 37" descr="A close up of a flower&#10;&#10;Description automatically generated">
            <a:extLst>
              <a:ext uri="{FF2B5EF4-FFF2-40B4-BE49-F238E27FC236}">
                <a16:creationId xmlns:a16="http://schemas.microsoft.com/office/drawing/2014/main" id="{32F8E8CA-7A7B-435C-BA45-B02BEFB14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43737" y="5949411"/>
            <a:ext cx="1643359" cy="908589"/>
          </a:xfrm>
          <a:prstGeom prst="rect">
            <a:avLst/>
          </a:prstGeom>
        </p:spPr>
      </p:pic>
      <p:pic>
        <p:nvPicPr>
          <p:cNvPr id="39" name="Picture 38" descr="A close up of a flower&#10;&#10;Description automatically generated">
            <a:extLst>
              <a:ext uri="{FF2B5EF4-FFF2-40B4-BE49-F238E27FC236}">
                <a16:creationId xmlns:a16="http://schemas.microsoft.com/office/drawing/2014/main" id="{CEF43799-1A49-4193-9190-D2B5D1A3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40798" y="5764355"/>
            <a:ext cx="1452452" cy="1081858"/>
          </a:xfrm>
          <a:prstGeom prst="rect">
            <a:avLst/>
          </a:prstGeom>
        </p:spPr>
      </p:pic>
      <p:pic>
        <p:nvPicPr>
          <p:cNvPr id="40" name="Picture 39" descr="A close up of a flower&#10;&#10;Description automatically generated">
            <a:extLst>
              <a:ext uri="{FF2B5EF4-FFF2-40B4-BE49-F238E27FC236}">
                <a16:creationId xmlns:a16="http://schemas.microsoft.com/office/drawing/2014/main" id="{A804FCFE-52AE-4425-9A28-F7F9134FA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82192" y="5949411"/>
            <a:ext cx="1452452" cy="908589"/>
          </a:xfrm>
          <a:prstGeom prst="rect">
            <a:avLst/>
          </a:prstGeom>
        </p:spPr>
      </p:pic>
      <p:pic>
        <p:nvPicPr>
          <p:cNvPr id="41" name="Picture 40" descr="A close up of a flower&#10;&#10;Description automatically generated">
            <a:extLst>
              <a:ext uri="{FF2B5EF4-FFF2-40B4-BE49-F238E27FC236}">
                <a16:creationId xmlns:a16="http://schemas.microsoft.com/office/drawing/2014/main" id="{3963F4E0-CD40-40A9-97D1-94D2CA89A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21993" y="5764354"/>
            <a:ext cx="1452452" cy="1092194"/>
          </a:xfrm>
          <a:prstGeom prst="rect">
            <a:avLst/>
          </a:prstGeom>
        </p:spPr>
      </p:pic>
      <p:pic>
        <p:nvPicPr>
          <p:cNvPr id="42" name="Picture 41" descr="A close up of a flower&#10;&#10;Description automatically generated">
            <a:extLst>
              <a:ext uri="{FF2B5EF4-FFF2-40B4-BE49-F238E27FC236}">
                <a16:creationId xmlns:a16="http://schemas.microsoft.com/office/drawing/2014/main" id="{96FDFEDB-77BA-4F11-8E3A-C43210AA2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8634" y="5949411"/>
            <a:ext cx="1643359" cy="908589"/>
          </a:xfrm>
          <a:prstGeom prst="rect">
            <a:avLst/>
          </a:prstGeom>
        </p:spPr>
      </p:pic>
      <p:pic>
        <p:nvPicPr>
          <p:cNvPr id="43" name="Picture 42" descr="A close up of a flower&#10;&#10;Description automatically generated">
            <a:extLst>
              <a:ext uri="{FF2B5EF4-FFF2-40B4-BE49-F238E27FC236}">
                <a16:creationId xmlns:a16="http://schemas.microsoft.com/office/drawing/2014/main" id="{977BBF76-D3FB-4D71-B7CE-384D3CA86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71825" y="5937623"/>
            <a:ext cx="1452452" cy="908589"/>
          </a:xfrm>
          <a:prstGeom prst="rect">
            <a:avLst/>
          </a:prstGeom>
        </p:spPr>
      </p:pic>
      <p:pic>
        <p:nvPicPr>
          <p:cNvPr id="44" name="Picture 43" descr="A close up of a flower&#10;&#10;Description automatically generated">
            <a:extLst>
              <a:ext uri="{FF2B5EF4-FFF2-40B4-BE49-F238E27FC236}">
                <a16:creationId xmlns:a16="http://schemas.microsoft.com/office/drawing/2014/main" id="{53D11231-EBAE-4D7D-819A-E688DB5FC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7288" y="5977713"/>
            <a:ext cx="1452452" cy="908589"/>
          </a:xfrm>
          <a:prstGeom prst="rect">
            <a:avLst/>
          </a:prstGeom>
        </p:spPr>
      </p:pic>
      <p:pic>
        <p:nvPicPr>
          <p:cNvPr id="45" name="Picture 44" descr="A close up of a flower&#10;&#10;Description automatically generated">
            <a:extLst>
              <a:ext uri="{FF2B5EF4-FFF2-40B4-BE49-F238E27FC236}">
                <a16:creationId xmlns:a16="http://schemas.microsoft.com/office/drawing/2014/main" id="{7C59070D-E68C-462E-8D27-B8D553857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78242" y="5799672"/>
            <a:ext cx="1884694" cy="1092195"/>
          </a:xfrm>
          <a:prstGeom prst="rect">
            <a:avLst/>
          </a:prstGeom>
        </p:spPr>
      </p:pic>
      <p:pic>
        <p:nvPicPr>
          <p:cNvPr id="46" name="Picture 45" descr="A close up of a flower&#10;&#10;Description automatically generated">
            <a:extLst>
              <a:ext uri="{FF2B5EF4-FFF2-40B4-BE49-F238E27FC236}">
                <a16:creationId xmlns:a16="http://schemas.microsoft.com/office/drawing/2014/main" id="{85FBDC3F-16F9-46A2-9989-F5EDA9C4D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04764" y="5948685"/>
            <a:ext cx="1746436" cy="908589"/>
          </a:xfrm>
          <a:prstGeom prst="rect">
            <a:avLst/>
          </a:prstGeom>
        </p:spPr>
      </p:pic>
      <p:pic>
        <p:nvPicPr>
          <p:cNvPr id="47" name="Picture 46" descr="A close up of a flower&#10;&#10;Description automatically generated">
            <a:extLst>
              <a:ext uri="{FF2B5EF4-FFF2-40B4-BE49-F238E27FC236}">
                <a16:creationId xmlns:a16="http://schemas.microsoft.com/office/drawing/2014/main" id="{C2861DA7-76C3-40F0-8C3D-F05D08E72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74766" y="5947959"/>
            <a:ext cx="1746436" cy="908589"/>
          </a:xfrm>
          <a:prstGeom prst="rect">
            <a:avLst/>
          </a:prstGeom>
        </p:spPr>
      </p:pic>
      <p:pic>
        <p:nvPicPr>
          <p:cNvPr id="48" name="Picture 47" descr="A close up of a flower&#10;&#10;Description automatically generated">
            <a:extLst>
              <a:ext uri="{FF2B5EF4-FFF2-40B4-BE49-F238E27FC236}">
                <a16:creationId xmlns:a16="http://schemas.microsoft.com/office/drawing/2014/main" id="{C5A51FEC-2E4E-42F5-B65A-6229C7D69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312" y="5948685"/>
            <a:ext cx="1746436" cy="908589"/>
          </a:xfrm>
          <a:prstGeom prst="rect">
            <a:avLst/>
          </a:prstGeom>
        </p:spPr>
      </p:pic>
      <p:pic>
        <p:nvPicPr>
          <p:cNvPr id="49" name="Picture 48" descr="A close up of a flower&#10;&#10;Description automatically generated">
            <a:extLst>
              <a:ext uri="{FF2B5EF4-FFF2-40B4-BE49-F238E27FC236}">
                <a16:creationId xmlns:a16="http://schemas.microsoft.com/office/drawing/2014/main" id="{3B4718E1-E9C0-4965-9679-5C84A0C48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60303" y="5764354"/>
            <a:ext cx="1746436" cy="10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9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032142-F8B9-4E99-9C32-58AF6B5ED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95A7B3B-8B11-487A-894F-B10F11A86CC3}"/>
              </a:ext>
            </a:extLst>
          </p:cNvPr>
          <p:cNvSpPr/>
          <p:nvPr/>
        </p:nvSpPr>
        <p:spPr>
          <a:xfrm rot="10800000">
            <a:off x="6515100" y="0"/>
            <a:ext cx="5676900" cy="6858000"/>
          </a:xfrm>
          <a:prstGeom prst="triangle">
            <a:avLst>
              <a:gd name="adj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826D5AE-6DE1-4719-9705-660B37A45102}"/>
              </a:ext>
            </a:extLst>
          </p:cNvPr>
          <p:cNvSpPr/>
          <p:nvPr/>
        </p:nvSpPr>
        <p:spPr>
          <a:xfrm rot="10800000" flipH="1">
            <a:off x="1" y="0"/>
            <a:ext cx="5676900" cy="6858000"/>
          </a:xfrm>
          <a:prstGeom prst="triangle">
            <a:avLst>
              <a:gd name="adj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71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8B50C01-F598-470F-B403-36BA443FD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545782" y="-1901735"/>
            <a:ext cx="7250250" cy="725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Jeevith Hegde</dc:creator>
  <cp:lastModifiedBy>Jeevith Hegde</cp:lastModifiedBy>
  <cp:revision>25</cp:revision>
  <dcterms:created xsi:type="dcterms:W3CDTF">2020-04-11T22:26:13Z</dcterms:created>
  <dcterms:modified xsi:type="dcterms:W3CDTF">2020-04-14T19:02:45Z</dcterms:modified>
</cp:coreProperties>
</file>